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57" r:id="rId4"/>
    <p:sldId id="29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8741"/>
    <a:srgbClr val="205070"/>
    <a:srgbClr val="4F8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77"/>
    <p:restoredTop sz="49867"/>
  </p:normalViewPr>
  <p:slideViewPr>
    <p:cSldViewPr snapToGrid="0" snapToObjects="1">
      <p:cViewPr varScale="1">
        <p:scale>
          <a:sx n="61" d="100"/>
          <a:sy n="61" d="100"/>
        </p:scale>
        <p:origin x="2576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Funding Split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Sheet1!$A$2:$A$6</c:f>
              <c:strCache>
                <c:ptCount val="5"/>
                <c:pt idx="0">
                  <c:v>Bootstrapping</c:v>
                </c:pt>
                <c:pt idx="1">
                  <c:v>Bank</c:v>
                </c:pt>
                <c:pt idx="2">
                  <c:v>Investors</c:v>
                </c:pt>
                <c:pt idx="3">
                  <c:v>Linked Finance</c:v>
                </c:pt>
                <c:pt idx="4">
                  <c:v>State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19</c:v>
                </c:pt>
                <c:pt idx="2">
                  <c:v>29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8-5641-A99E-6E64429368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474FD-4E91-3F4D-9129-5F7329E38DD8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521AA930-3ABA-D644-BC35-B8DD3EFF00DB}">
      <dgm:prSet phldrT="[Text]"/>
      <dgm:spPr/>
      <dgm:t>
        <a:bodyPr/>
        <a:lstStyle/>
        <a:p>
          <a:r>
            <a:rPr lang="en-US" dirty="0"/>
            <a:t>LEO</a:t>
          </a:r>
        </a:p>
      </dgm:t>
    </dgm:pt>
    <dgm:pt modelId="{09B458C7-6DD3-BB47-AEB1-23CD10E13845}" type="parTrans" cxnId="{488629DD-EEE3-4044-833F-BEE500508B63}">
      <dgm:prSet/>
      <dgm:spPr/>
      <dgm:t>
        <a:bodyPr/>
        <a:lstStyle/>
        <a:p>
          <a:endParaRPr lang="en-US"/>
        </a:p>
      </dgm:t>
    </dgm:pt>
    <dgm:pt modelId="{D5C7980C-BFDD-104C-8D21-F7EB1DE40774}" type="sibTrans" cxnId="{488629DD-EEE3-4044-833F-BEE500508B63}">
      <dgm:prSet/>
      <dgm:spPr/>
      <dgm:t>
        <a:bodyPr/>
        <a:lstStyle/>
        <a:p>
          <a:endParaRPr lang="en-US"/>
        </a:p>
      </dgm:t>
    </dgm:pt>
    <dgm:pt modelId="{06DB26A1-DAFC-804F-8DB6-734ACB85183B}">
      <dgm:prSet phldrT="[Text]"/>
      <dgm:spPr/>
      <dgm:t>
        <a:bodyPr/>
        <a:lstStyle/>
        <a:p>
          <a:r>
            <a:rPr lang="en-US" dirty="0"/>
            <a:t>EI</a:t>
          </a:r>
        </a:p>
      </dgm:t>
    </dgm:pt>
    <dgm:pt modelId="{F9E47E44-7343-AB4A-964D-4F914746596F}" type="parTrans" cxnId="{663081AB-C3D4-B340-A3C5-FB9EB489462B}">
      <dgm:prSet/>
      <dgm:spPr/>
      <dgm:t>
        <a:bodyPr/>
        <a:lstStyle/>
        <a:p>
          <a:endParaRPr lang="en-US"/>
        </a:p>
      </dgm:t>
    </dgm:pt>
    <dgm:pt modelId="{A6537542-67E9-6E43-867F-81BA525235F2}" type="sibTrans" cxnId="{663081AB-C3D4-B340-A3C5-FB9EB489462B}">
      <dgm:prSet/>
      <dgm:spPr/>
      <dgm:t>
        <a:bodyPr/>
        <a:lstStyle/>
        <a:p>
          <a:endParaRPr lang="en-US"/>
        </a:p>
      </dgm:t>
    </dgm:pt>
    <dgm:pt modelId="{97C8EB1B-C020-2243-B35A-EE131B18EE75}">
      <dgm:prSet phldrT="[Text]"/>
      <dgm:spPr/>
      <dgm:t>
        <a:bodyPr/>
        <a:lstStyle/>
        <a:p>
          <a:r>
            <a:rPr lang="en-US" dirty="0"/>
            <a:t>MFI</a:t>
          </a:r>
        </a:p>
      </dgm:t>
    </dgm:pt>
    <dgm:pt modelId="{9F9B62E4-9937-AC44-BC35-8255B19738ED}" type="parTrans" cxnId="{87336CAE-2783-6349-8A1E-A6110605C965}">
      <dgm:prSet/>
      <dgm:spPr/>
      <dgm:t>
        <a:bodyPr/>
        <a:lstStyle/>
        <a:p>
          <a:endParaRPr lang="en-US"/>
        </a:p>
      </dgm:t>
    </dgm:pt>
    <dgm:pt modelId="{5FBDA5ED-C392-0D4B-A10B-D9EA1259D91F}" type="sibTrans" cxnId="{87336CAE-2783-6349-8A1E-A6110605C965}">
      <dgm:prSet/>
      <dgm:spPr/>
      <dgm:t>
        <a:bodyPr/>
        <a:lstStyle/>
        <a:p>
          <a:endParaRPr lang="en-US"/>
        </a:p>
      </dgm:t>
    </dgm:pt>
    <dgm:pt modelId="{24332570-9428-A84A-A5B9-2D1C95CA5A12}">
      <dgm:prSet phldrT="[Text]"/>
      <dgm:spPr/>
      <dgm:t>
        <a:bodyPr/>
        <a:lstStyle/>
        <a:p>
          <a:r>
            <a:rPr lang="en-US" dirty="0"/>
            <a:t>Bank</a:t>
          </a:r>
        </a:p>
      </dgm:t>
    </dgm:pt>
    <dgm:pt modelId="{DAA3F60D-5FE0-1D44-B271-111B2A14C0C4}" type="parTrans" cxnId="{FC61BCEB-76E5-A346-9488-D84E7DC3A1E0}">
      <dgm:prSet/>
      <dgm:spPr/>
      <dgm:t>
        <a:bodyPr/>
        <a:lstStyle/>
        <a:p>
          <a:endParaRPr lang="en-US"/>
        </a:p>
      </dgm:t>
    </dgm:pt>
    <dgm:pt modelId="{F6314FC1-E431-6441-B0D6-8944006D031C}" type="sibTrans" cxnId="{FC61BCEB-76E5-A346-9488-D84E7DC3A1E0}">
      <dgm:prSet/>
      <dgm:spPr/>
      <dgm:t>
        <a:bodyPr/>
        <a:lstStyle/>
        <a:p>
          <a:endParaRPr lang="en-US"/>
        </a:p>
      </dgm:t>
    </dgm:pt>
    <dgm:pt modelId="{200B2C11-B981-A94B-B0F4-99B043183D91}">
      <dgm:prSet phldrT="[Text]"/>
      <dgm:spPr/>
      <dgm:t>
        <a:bodyPr/>
        <a:lstStyle/>
        <a:p>
          <a:r>
            <a:rPr lang="en-US" dirty="0"/>
            <a:t>LF</a:t>
          </a:r>
        </a:p>
      </dgm:t>
    </dgm:pt>
    <dgm:pt modelId="{5AA4773B-406B-1942-92C7-E4C3913629D1}" type="parTrans" cxnId="{2D3B5798-255C-0241-9335-BAE23AF4EA6C}">
      <dgm:prSet/>
      <dgm:spPr/>
      <dgm:t>
        <a:bodyPr/>
        <a:lstStyle/>
        <a:p>
          <a:endParaRPr lang="en-US"/>
        </a:p>
      </dgm:t>
    </dgm:pt>
    <dgm:pt modelId="{1A7E8CE1-A6EC-5B4C-872A-AAEB6084A886}" type="sibTrans" cxnId="{2D3B5798-255C-0241-9335-BAE23AF4EA6C}">
      <dgm:prSet/>
      <dgm:spPr/>
      <dgm:t>
        <a:bodyPr/>
        <a:lstStyle/>
        <a:p>
          <a:endParaRPr lang="en-US"/>
        </a:p>
      </dgm:t>
    </dgm:pt>
    <dgm:pt modelId="{486F12F5-EA5B-D641-B70C-C7F6158E39FA}">
      <dgm:prSet phldrT="[Text]"/>
      <dgm:spPr/>
      <dgm:t>
        <a:bodyPr/>
        <a:lstStyle/>
        <a:p>
          <a:r>
            <a:rPr lang="en-US" dirty="0"/>
            <a:t>Angel Investment</a:t>
          </a:r>
        </a:p>
      </dgm:t>
    </dgm:pt>
    <dgm:pt modelId="{A54D3DED-B847-9A4F-921A-A496F740F0F1}" type="parTrans" cxnId="{BD9D8CC1-866B-AA4E-9CC8-CD1332616844}">
      <dgm:prSet/>
      <dgm:spPr/>
      <dgm:t>
        <a:bodyPr/>
        <a:lstStyle/>
        <a:p>
          <a:endParaRPr lang="en-US"/>
        </a:p>
      </dgm:t>
    </dgm:pt>
    <dgm:pt modelId="{16434355-B5D9-664A-945A-5EF62633882A}" type="sibTrans" cxnId="{BD9D8CC1-866B-AA4E-9CC8-CD1332616844}">
      <dgm:prSet/>
      <dgm:spPr/>
      <dgm:t>
        <a:bodyPr/>
        <a:lstStyle/>
        <a:p>
          <a:endParaRPr lang="en-US"/>
        </a:p>
      </dgm:t>
    </dgm:pt>
    <dgm:pt modelId="{9CF60617-41CD-194D-957B-9B972F1EBD21}">
      <dgm:prSet phldrT="[Text]"/>
      <dgm:spPr/>
      <dgm:t>
        <a:bodyPr/>
        <a:lstStyle/>
        <a:p>
          <a:r>
            <a:rPr lang="en-US" dirty="0"/>
            <a:t>Equity Funding</a:t>
          </a:r>
        </a:p>
      </dgm:t>
    </dgm:pt>
    <dgm:pt modelId="{DB64B3FB-14F8-1246-B7EA-789A09C90B0C}" type="parTrans" cxnId="{E809428B-FDB8-824C-817E-443B6AB5A300}">
      <dgm:prSet/>
      <dgm:spPr/>
      <dgm:t>
        <a:bodyPr/>
        <a:lstStyle/>
        <a:p>
          <a:endParaRPr lang="en-US"/>
        </a:p>
      </dgm:t>
    </dgm:pt>
    <dgm:pt modelId="{F3B214E3-636F-E745-9E0C-8E6F00650C15}" type="sibTrans" cxnId="{E809428B-FDB8-824C-817E-443B6AB5A300}">
      <dgm:prSet/>
      <dgm:spPr/>
      <dgm:t>
        <a:bodyPr/>
        <a:lstStyle/>
        <a:p>
          <a:endParaRPr lang="en-US"/>
        </a:p>
      </dgm:t>
    </dgm:pt>
    <dgm:pt modelId="{432D69F8-10D3-5C46-B403-E81FB72346EA}" type="pres">
      <dgm:prSet presAssocID="{5EB474FD-4E91-3F4D-9129-5F7329E38DD8}" presName="Name0" presStyleCnt="0">
        <dgm:presLayoutVars>
          <dgm:dir/>
          <dgm:resizeHandles val="exact"/>
        </dgm:presLayoutVars>
      </dgm:prSet>
      <dgm:spPr/>
    </dgm:pt>
    <dgm:pt modelId="{2BB0E2D0-5D9F-F442-B3A1-113245E265A2}" type="pres">
      <dgm:prSet presAssocID="{521AA930-3ABA-D644-BC35-B8DD3EFF00DB}" presName="node" presStyleLbl="node1" presStyleIdx="0" presStyleCnt="7">
        <dgm:presLayoutVars>
          <dgm:bulletEnabled val="1"/>
        </dgm:presLayoutVars>
      </dgm:prSet>
      <dgm:spPr/>
    </dgm:pt>
    <dgm:pt modelId="{E7C32213-CAA5-0A45-B599-683DD305F38C}" type="pres">
      <dgm:prSet presAssocID="{D5C7980C-BFDD-104C-8D21-F7EB1DE40774}" presName="sibTrans" presStyleLbl="sibTrans2D1" presStyleIdx="0" presStyleCnt="6"/>
      <dgm:spPr/>
    </dgm:pt>
    <dgm:pt modelId="{0DE89258-51D2-AE4A-A6DF-02960C86FBB3}" type="pres">
      <dgm:prSet presAssocID="{D5C7980C-BFDD-104C-8D21-F7EB1DE40774}" presName="connectorText" presStyleLbl="sibTrans2D1" presStyleIdx="0" presStyleCnt="6"/>
      <dgm:spPr/>
    </dgm:pt>
    <dgm:pt modelId="{093ED4F6-E59F-1342-A62E-2E7A544C9F37}" type="pres">
      <dgm:prSet presAssocID="{06DB26A1-DAFC-804F-8DB6-734ACB85183B}" presName="node" presStyleLbl="node1" presStyleIdx="1" presStyleCnt="7">
        <dgm:presLayoutVars>
          <dgm:bulletEnabled val="1"/>
        </dgm:presLayoutVars>
      </dgm:prSet>
      <dgm:spPr/>
    </dgm:pt>
    <dgm:pt modelId="{433BF683-7B49-674E-A276-05C1321085EB}" type="pres">
      <dgm:prSet presAssocID="{A6537542-67E9-6E43-867F-81BA525235F2}" presName="sibTrans" presStyleLbl="sibTrans2D1" presStyleIdx="1" presStyleCnt="6"/>
      <dgm:spPr/>
    </dgm:pt>
    <dgm:pt modelId="{54401FF5-11CF-6E49-8995-CD5C5766FEFE}" type="pres">
      <dgm:prSet presAssocID="{A6537542-67E9-6E43-867F-81BA525235F2}" presName="connectorText" presStyleLbl="sibTrans2D1" presStyleIdx="1" presStyleCnt="6"/>
      <dgm:spPr/>
    </dgm:pt>
    <dgm:pt modelId="{C3582B52-8179-014D-A39F-6AC56A429AD5}" type="pres">
      <dgm:prSet presAssocID="{97C8EB1B-C020-2243-B35A-EE131B18EE75}" presName="node" presStyleLbl="node1" presStyleIdx="2" presStyleCnt="7">
        <dgm:presLayoutVars>
          <dgm:bulletEnabled val="1"/>
        </dgm:presLayoutVars>
      </dgm:prSet>
      <dgm:spPr/>
    </dgm:pt>
    <dgm:pt modelId="{AD0C453D-10FC-F64F-81B8-26774B51E0BA}" type="pres">
      <dgm:prSet presAssocID="{5FBDA5ED-C392-0D4B-A10B-D9EA1259D91F}" presName="sibTrans" presStyleLbl="sibTrans2D1" presStyleIdx="2" presStyleCnt="6"/>
      <dgm:spPr/>
    </dgm:pt>
    <dgm:pt modelId="{6E7FC8A1-D88B-E44E-8F3D-B20227782497}" type="pres">
      <dgm:prSet presAssocID="{5FBDA5ED-C392-0D4B-A10B-D9EA1259D91F}" presName="connectorText" presStyleLbl="sibTrans2D1" presStyleIdx="2" presStyleCnt="6"/>
      <dgm:spPr/>
    </dgm:pt>
    <dgm:pt modelId="{0FAE9E7E-79F0-9E4D-BB0F-A61E581E5613}" type="pres">
      <dgm:prSet presAssocID="{24332570-9428-A84A-A5B9-2D1C95CA5A12}" presName="node" presStyleLbl="node1" presStyleIdx="3" presStyleCnt="7">
        <dgm:presLayoutVars>
          <dgm:bulletEnabled val="1"/>
        </dgm:presLayoutVars>
      </dgm:prSet>
      <dgm:spPr/>
    </dgm:pt>
    <dgm:pt modelId="{6FD42217-4D1A-B441-806B-7CC614F8BA1E}" type="pres">
      <dgm:prSet presAssocID="{F6314FC1-E431-6441-B0D6-8944006D031C}" presName="sibTrans" presStyleLbl="sibTrans2D1" presStyleIdx="3" presStyleCnt="6"/>
      <dgm:spPr/>
    </dgm:pt>
    <dgm:pt modelId="{A96F33B9-6221-5149-BAE3-855F836E5B74}" type="pres">
      <dgm:prSet presAssocID="{F6314FC1-E431-6441-B0D6-8944006D031C}" presName="connectorText" presStyleLbl="sibTrans2D1" presStyleIdx="3" presStyleCnt="6"/>
      <dgm:spPr/>
    </dgm:pt>
    <dgm:pt modelId="{A16579D1-208A-7F4A-A40B-A057F3C84B75}" type="pres">
      <dgm:prSet presAssocID="{200B2C11-B981-A94B-B0F4-99B043183D91}" presName="node" presStyleLbl="node1" presStyleIdx="4" presStyleCnt="7">
        <dgm:presLayoutVars>
          <dgm:bulletEnabled val="1"/>
        </dgm:presLayoutVars>
      </dgm:prSet>
      <dgm:spPr/>
    </dgm:pt>
    <dgm:pt modelId="{3E255572-96BB-5F46-AA6E-765AEF29EE47}" type="pres">
      <dgm:prSet presAssocID="{1A7E8CE1-A6EC-5B4C-872A-AAEB6084A886}" presName="sibTrans" presStyleLbl="sibTrans2D1" presStyleIdx="4" presStyleCnt="6"/>
      <dgm:spPr/>
    </dgm:pt>
    <dgm:pt modelId="{450C60B8-FD33-4A45-BA18-EB1981E898F6}" type="pres">
      <dgm:prSet presAssocID="{1A7E8CE1-A6EC-5B4C-872A-AAEB6084A886}" presName="connectorText" presStyleLbl="sibTrans2D1" presStyleIdx="4" presStyleCnt="6"/>
      <dgm:spPr/>
    </dgm:pt>
    <dgm:pt modelId="{19B3942E-06C9-2E47-8ADE-05445818D76E}" type="pres">
      <dgm:prSet presAssocID="{486F12F5-EA5B-D641-B70C-C7F6158E39FA}" presName="node" presStyleLbl="node1" presStyleIdx="5" presStyleCnt="7">
        <dgm:presLayoutVars>
          <dgm:bulletEnabled val="1"/>
        </dgm:presLayoutVars>
      </dgm:prSet>
      <dgm:spPr/>
    </dgm:pt>
    <dgm:pt modelId="{98C9D17F-8105-BF4B-A94C-D5B422E3DD95}" type="pres">
      <dgm:prSet presAssocID="{16434355-B5D9-664A-945A-5EF62633882A}" presName="sibTrans" presStyleLbl="sibTrans2D1" presStyleIdx="5" presStyleCnt="6"/>
      <dgm:spPr/>
    </dgm:pt>
    <dgm:pt modelId="{96CE1432-5CB9-284E-9D4D-E795CEB2E355}" type="pres">
      <dgm:prSet presAssocID="{16434355-B5D9-664A-945A-5EF62633882A}" presName="connectorText" presStyleLbl="sibTrans2D1" presStyleIdx="5" presStyleCnt="6"/>
      <dgm:spPr/>
    </dgm:pt>
    <dgm:pt modelId="{D25B30D2-AAEF-C24F-A448-372109661CE9}" type="pres">
      <dgm:prSet presAssocID="{9CF60617-41CD-194D-957B-9B972F1EBD21}" presName="node" presStyleLbl="node1" presStyleIdx="6" presStyleCnt="7">
        <dgm:presLayoutVars>
          <dgm:bulletEnabled val="1"/>
        </dgm:presLayoutVars>
      </dgm:prSet>
      <dgm:spPr/>
    </dgm:pt>
  </dgm:ptLst>
  <dgm:cxnLst>
    <dgm:cxn modelId="{BF224C05-3114-C246-8D6B-41B872C67016}" type="presOf" srcId="{D5C7980C-BFDD-104C-8D21-F7EB1DE40774}" destId="{0DE89258-51D2-AE4A-A6DF-02960C86FBB3}" srcOrd="1" destOrd="0" presId="urn:microsoft.com/office/officeart/2005/8/layout/process1"/>
    <dgm:cxn modelId="{43A1900F-A639-924F-815A-A899D3BF9A3E}" type="presOf" srcId="{A6537542-67E9-6E43-867F-81BA525235F2}" destId="{433BF683-7B49-674E-A276-05C1321085EB}" srcOrd="0" destOrd="0" presId="urn:microsoft.com/office/officeart/2005/8/layout/process1"/>
    <dgm:cxn modelId="{0F6F8E2A-9A0D-5748-A43F-908E84FB2E6B}" type="presOf" srcId="{24332570-9428-A84A-A5B9-2D1C95CA5A12}" destId="{0FAE9E7E-79F0-9E4D-BB0F-A61E581E5613}" srcOrd="0" destOrd="0" presId="urn:microsoft.com/office/officeart/2005/8/layout/process1"/>
    <dgm:cxn modelId="{9655972F-34DF-2141-BF84-74D4B6C3569C}" type="presOf" srcId="{D5C7980C-BFDD-104C-8D21-F7EB1DE40774}" destId="{E7C32213-CAA5-0A45-B599-683DD305F38C}" srcOrd="0" destOrd="0" presId="urn:microsoft.com/office/officeart/2005/8/layout/process1"/>
    <dgm:cxn modelId="{6DF0A43E-61C5-8548-85C3-9CEF2C7F469E}" type="presOf" srcId="{1A7E8CE1-A6EC-5B4C-872A-AAEB6084A886}" destId="{450C60B8-FD33-4A45-BA18-EB1981E898F6}" srcOrd="1" destOrd="0" presId="urn:microsoft.com/office/officeart/2005/8/layout/process1"/>
    <dgm:cxn modelId="{6B97A650-2E24-3549-8CBF-D9C178FB06F3}" type="presOf" srcId="{521AA930-3ABA-D644-BC35-B8DD3EFF00DB}" destId="{2BB0E2D0-5D9F-F442-B3A1-113245E265A2}" srcOrd="0" destOrd="0" presId="urn:microsoft.com/office/officeart/2005/8/layout/process1"/>
    <dgm:cxn modelId="{3F0BCC59-7DFB-9140-9737-999F01089DC2}" type="presOf" srcId="{5EB474FD-4E91-3F4D-9129-5F7329E38DD8}" destId="{432D69F8-10D3-5C46-B403-E81FB72346EA}" srcOrd="0" destOrd="0" presId="urn:microsoft.com/office/officeart/2005/8/layout/process1"/>
    <dgm:cxn modelId="{488EAB76-18F4-3D4F-A371-7354106EA6BA}" type="presOf" srcId="{A6537542-67E9-6E43-867F-81BA525235F2}" destId="{54401FF5-11CF-6E49-8995-CD5C5766FEFE}" srcOrd="1" destOrd="0" presId="urn:microsoft.com/office/officeart/2005/8/layout/process1"/>
    <dgm:cxn modelId="{C243C37A-CD9A-BE4A-B073-54521FD813F7}" type="presOf" srcId="{16434355-B5D9-664A-945A-5EF62633882A}" destId="{98C9D17F-8105-BF4B-A94C-D5B422E3DD95}" srcOrd="0" destOrd="0" presId="urn:microsoft.com/office/officeart/2005/8/layout/process1"/>
    <dgm:cxn modelId="{82F9D282-2FC9-C244-8254-A0F190BD633D}" type="presOf" srcId="{97C8EB1B-C020-2243-B35A-EE131B18EE75}" destId="{C3582B52-8179-014D-A39F-6AC56A429AD5}" srcOrd="0" destOrd="0" presId="urn:microsoft.com/office/officeart/2005/8/layout/process1"/>
    <dgm:cxn modelId="{3C717587-D7C4-8A44-BE01-C44082724DD2}" type="presOf" srcId="{200B2C11-B981-A94B-B0F4-99B043183D91}" destId="{A16579D1-208A-7F4A-A40B-A057F3C84B75}" srcOrd="0" destOrd="0" presId="urn:microsoft.com/office/officeart/2005/8/layout/process1"/>
    <dgm:cxn modelId="{69CA8E8A-E948-564B-B455-0ECE96D0A5D0}" type="presOf" srcId="{5FBDA5ED-C392-0D4B-A10B-D9EA1259D91F}" destId="{6E7FC8A1-D88B-E44E-8F3D-B20227782497}" srcOrd="1" destOrd="0" presId="urn:microsoft.com/office/officeart/2005/8/layout/process1"/>
    <dgm:cxn modelId="{E809428B-FDB8-824C-817E-443B6AB5A300}" srcId="{5EB474FD-4E91-3F4D-9129-5F7329E38DD8}" destId="{9CF60617-41CD-194D-957B-9B972F1EBD21}" srcOrd="6" destOrd="0" parTransId="{DB64B3FB-14F8-1246-B7EA-789A09C90B0C}" sibTransId="{F3B214E3-636F-E745-9E0C-8E6F00650C15}"/>
    <dgm:cxn modelId="{2D3B5798-255C-0241-9335-BAE23AF4EA6C}" srcId="{5EB474FD-4E91-3F4D-9129-5F7329E38DD8}" destId="{200B2C11-B981-A94B-B0F4-99B043183D91}" srcOrd="4" destOrd="0" parTransId="{5AA4773B-406B-1942-92C7-E4C3913629D1}" sibTransId="{1A7E8CE1-A6EC-5B4C-872A-AAEB6084A886}"/>
    <dgm:cxn modelId="{D727C89E-BC82-AC45-B7B2-266AC88E7D7E}" type="presOf" srcId="{1A7E8CE1-A6EC-5B4C-872A-AAEB6084A886}" destId="{3E255572-96BB-5F46-AA6E-765AEF29EE47}" srcOrd="0" destOrd="0" presId="urn:microsoft.com/office/officeart/2005/8/layout/process1"/>
    <dgm:cxn modelId="{6532F4A9-C8E3-C74F-92E9-3D51F07BB8A2}" type="presOf" srcId="{486F12F5-EA5B-D641-B70C-C7F6158E39FA}" destId="{19B3942E-06C9-2E47-8ADE-05445818D76E}" srcOrd="0" destOrd="0" presId="urn:microsoft.com/office/officeart/2005/8/layout/process1"/>
    <dgm:cxn modelId="{663081AB-C3D4-B340-A3C5-FB9EB489462B}" srcId="{5EB474FD-4E91-3F4D-9129-5F7329E38DD8}" destId="{06DB26A1-DAFC-804F-8DB6-734ACB85183B}" srcOrd="1" destOrd="0" parTransId="{F9E47E44-7343-AB4A-964D-4F914746596F}" sibTransId="{A6537542-67E9-6E43-867F-81BA525235F2}"/>
    <dgm:cxn modelId="{4347D9AC-AC41-5B44-9C24-3DD0AAE951D0}" type="presOf" srcId="{F6314FC1-E431-6441-B0D6-8944006D031C}" destId="{6FD42217-4D1A-B441-806B-7CC614F8BA1E}" srcOrd="0" destOrd="0" presId="urn:microsoft.com/office/officeart/2005/8/layout/process1"/>
    <dgm:cxn modelId="{87336CAE-2783-6349-8A1E-A6110605C965}" srcId="{5EB474FD-4E91-3F4D-9129-5F7329E38DD8}" destId="{97C8EB1B-C020-2243-B35A-EE131B18EE75}" srcOrd="2" destOrd="0" parTransId="{9F9B62E4-9937-AC44-BC35-8255B19738ED}" sibTransId="{5FBDA5ED-C392-0D4B-A10B-D9EA1259D91F}"/>
    <dgm:cxn modelId="{F91ABEB5-AC16-A24C-9A65-D6446F26F897}" type="presOf" srcId="{5FBDA5ED-C392-0D4B-A10B-D9EA1259D91F}" destId="{AD0C453D-10FC-F64F-81B8-26774B51E0BA}" srcOrd="0" destOrd="0" presId="urn:microsoft.com/office/officeart/2005/8/layout/process1"/>
    <dgm:cxn modelId="{EFF48EBC-5084-EF41-AA4F-F00B215820AD}" type="presOf" srcId="{9CF60617-41CD-194D-957B-9B972F1EBD21}" destId="{D25B30D2-AAEF-C24F-A448-372109661CE9}" srcOrd="0" destOrd="0" presId="urn:microsoft.com/office/officeart/2005/8/layout/process1"/>
    <dgm:cxn modelId="{BD9D8CC1-866B-AA4E-9CC8-CD1332616844}" srcId="{5EB474FD-4E91-3F4D-9129-5F7329E38DD8}" destId="{486F12F5-EA5B-D641-B70C-C7F6158E39FA}" srcOrd="5" destOrd="0" parTransId="{A54D3DED-B847-9A4F-921A-A496F740F0F1}" sibTransId="{16434355-B5D9-664A-945A-5EF62633882A}"/>
    <dgm:cxn modelId="{488629DD-EEE3-4044-833F-BEE500508B63}" srcId="{5EB474FD-4E91-3F4D-9129-5F7329E38DD8}" destId="{521AA930-3ABA-D644-BC35-B8DD3EFF00DB}" srcOrd="0" destOrd="0" parTransId="{09B458C7-6DD3-BB47-AEB1-23CD10E13845}" sibTransId="{D5C7980C-BFDD-104C-8D21-F7EB1DE40774}"/>
    <dgm:cxn modelId="{1BC693E0-28B6-7142-BD34-99E86D36E551}" type="presOf" srcId="{06DB26A1-DAFC-804F-8DB6-734ACB85183B}" destId="{093ED4F6-E59F-1342-A62E-2E7A544C9F37}" srcOrd="0" destOrd="0" presId="urn:microsoft.com/office/officeart/2005/8/layout/process1"/>
    <dgm:cxn modelId="{5E718CEB-9610-714A-8465-877BE8F7CF3A}" type="presOf" srcId="{F6314FC1-E431-6441-B0D6-8944006D031C}" destId="{A96F33B9-6221-5149-BAE3-855F836E5B74}" srcOrd="1" destOrd="0" presId="urn:microsoft.com/office/officeart/2005/8/layout/process1"/>
    <dgm:cxn modelId="{FC61BCEB-76E5-A346-9488-D84E7DC3A1E0}" srcId="{5EB474FD-4E91-3F4D-9129-5F7329E38DD8}" destId="{24332570-9428-A84A-A5B9-2D1C95CA5A12}" srcOrd="3" destOrd="0" parTransId="{DAA3F60D-5FE0-1D44-B271-111B2A14C0C4}" sibTransId="{F6314FC1-E431-6441-B0D6-8944006D031C}"/>
    <dgm:cxn modelId="{C3D3C8F1-1407-7D40-BBCE-293E7395599E}" type="presOf" srcId="{16434355-B5D9-664A-945A-5EF62633882A}" destId="{96CE1432-5CB9-284E-9D4D-E795CEB2E355}" srcOrd="1" destOrd="0" presId="urn:microsoft.com/office/officeart/2005/8/layout/process1"/>
    <dgm:cxn modelId="{92AE3864-BEFF-CB40-9352-C1B89E4D246F}" type="presParOf" srcId="{432D69F8-10D3-5C46-B403-E81FB72346EA}" destId="{2BB0E2D0-5D9F-F442-B3A1-113245E265A2}" srcOrd="0" destOrd="0" presId="urn:microsoft.com/office/officeart/2005/8/layout/process1"/>
    <dgm:cxn modelId="{4DAC35BD-E12A-A342-864D-6C39B0DA6B0D}" type="presParOf" srcId="{432D69F8-10D3-5C46-B403-E81FB72346EA}" destId="{E7C32213-CAA5-0A45-B599-683DD305F38C}" srcOrd="1" destOrd="0" presId="urn:microsoft.com/office/officeart/2005/8/layout/process1"/>
    <dgm:cxn modelId="{C94DA360-7B25-2740-9258-65686858702C}" type="presParOf" srcId="{E7C32213-CAA5-0A45-B599-683DD305F38C}" destId="{0DE89258-51D2-AE4A-A6DF-02960C86FBB3}" srcOrd="0" destOrd="0" presId="urn:microsoft.com/office/officeart/2005/8/layout/process1"/>
    <dgm:cxn modelId="{D1E0BCF1-6A24-3E49-8CFD-1232380B3811}" type="presParOf" srcId="{432D69F8-10D3-5C46-B403-E81FB72346EA}" destId="{093ED4F6-E59F-1342-A62E-2E7A544C9F37}" srcOrd="2" destOrd="0" presId="urn:microsoft.com/office/officeart/2005/8/layout/process1"/>
    <dgm:cxn modelId="{7ED5E15A-165B-EF4A-8FDF-CE608512E0A7}" type="presParOf" srcId="{432D69F8-10D3-5C46-B403-E81FB72346EA}" destId="{433BF683-7B49-674E-A276-05C1321085EB}" srcOrd="3" destOrd="0" presId="urn:microsoft.com/office/officeart/2005/8/layout/process1"/>
    <dgm:cxn modelId="{520D0BD0-F6C9-D744-BADE-3A793C7E32A6}" type="presParOf" srcId="{433BF683-7B49-674E-A276-05C1321085EB}" destId="{54401FF5-11CF-6E49-8995-CD5C5766FEFE}" srcOrd="0" destOrd="0" presId="urn:microsoft.com/office/officeart/2005/8/layout/process1"/>
    <dgm:cxn modelId="{5C0EA5EF-31C3-3641-908A-68E9301DA25D}" type="presParOf" srcId="{432D69F8-10D3-5C46-B403-E81FB72346EA}" destId="{C3582B52-8179-014D-A39F-6AC56A429AD5}" srcOrd="4" destOrd="0" presId="urn:microsoft.com/office/officeart/2005/8/layout/process1"/>
    <dgm:cxn modelId="{6C73E027-F4AC-2443-9DCC-F7A050C5C410}" type="presParOf" srcId="{432D69F8-10D3-5C46-B403-E81FB72346EA}" destId="{AD0C453D-10FC-F64F-81B8-26774B51E0BA}" srcOrd="5" destOrd="0" presId="urn:microsoft.com/office/officeart/2005/8/layout/process1"/>
    <dgm:cxn modelId="{B4799688-ACF3-5341-80CD-6BD202D352E1}" type="presParOf" srcId="{AD0C453D-10FC-F64F-81B8-26774B51E0BA}" destId="{6E7FC8A1-D88B-E44E-8F3D-B20227782497}" srcOrd="0" destOrd="0" presId="urn:microsoft.com/office/officeart/2005/8/layout/process1"/>
    <dgm:cxn modelId="{10952734-F3EE-5048-ABBA-29E75A9B8DDF}" type="presParOf" srcId="{432D69F8-10D3-5C46-B403-E81FB72346EA}" destId="{0FAE9E7E-79F0-9E4D-BB0F-A61E581E5613}" srcOrd="6" destOrd="0" presId="urn:microsoft.com/office/officeart/2005/8/layout/process1"/>
    <dgm:cxn modelId="{8167FBF6-8BD3-084D-806A-74B3E6E17753}" type="presParOf" srcId="{432D69F8-10D3-5C46-B403-E81FB72346EA}" destId="{6FD42217-4D1A-B441-806B-7CC614F8BA1E}" srcOrd="7" destOrd="0" presId="urn:microsoft.com/office/officeart/2005/8/layout/process1"/>
    <dgm:cxn modelId="{CD8668F0-B929-0241-B063-83C1F2C076E5}" type="presParOf" srcId="{6FD42217-4D1A-B441-806B-7CC614F8BA1E}" destId="{A96F33B9-6221-5149-BAE3-855F836E5B74}" srcOrd="0" destOrd="0" presId="urn:microsoft.com/office/officeart/2005/8/layout/process1"/>
    <dgm:cxn modelId="{11BC6E30-393C-5A42-8D17-6F3EA2B529FC}" type="presParOf" srcId="{432D69F8-10D3-5C46-B403-E81FB72346EA}" destId="{A16579D1-208A-7F4A-A40B-A057F3C84B75}" srcOrd="8" destOrd="0" presId="urn:microsoft.com/office/officeart/2005/8/layout/process1"/>
    <dgm:cxn modelId="{88E5EF00-73C5-2644-8540-11A59C084F4C}" type="presParOf" srcId="{432D69F8-10D3-5C46-B403-E81FB72346EA}" destId="{3E255572-96BB-5F46-AA6E-765AEF29EE47}" srcOrd="9" destOrd="0" presId="urn:microsoft.com/office/officeart/2005/8/layout/process1"/>
    <dgm:cxn modelId="{8297C20C-87DD-B144-9944-71F14690EB35}" type="presParOf" srcId="{3E255572-96BB-5F46-AA6E-765AEF29EE47}" destId="{450C60B8-FD33-4A45-BA18-EB1981E898F6}" srcOrd="0" destOrd="0" presId="urn:microsoft.com/office/officeart/2005/8/layout/process1"/>
    <dgm:cxn modelId="{464AEBE6-4F06-364D-BFA6-59CAB3E2AD23}" type="presParOf" srcId="{432D69F8-10D3-5C46-B403-E81FB72346EA}" destId="{19B3942E-06C9-2E47-8ADE-05445818D76E}" srcOrd="10" destOrd="0" presId="urn:microsoft.com/office/officeart/2005/8/layout/process1"/>
    <dgm:cxn modelId="{C23235EE-B25D-1549-8285-B647B6725CE6}" type="presParOf" srcId="{432D69F8-10D3-5C46-B403-E81FB72346EA}" destId="{98C9D17F-8105-BF4B-A94C-D5B422E3DD95}" srcOrd="11" destOrd="0" presId="urn:microsoft.com/office/officeart/2005/8/layout/process1"/>
    <dgm:cxn modelId="{6D2B2797-BF4C-EF4F-8AEA-EDA625999917}" type="presParOf" srcId="{98C9D17F-8105-BF4B-A94C-D5B422E3DD95}" destId="{96CE1432-5CB9-284E-9D4D-E795CEB2E355}" srcOrd="0" destOrd="0" presId="urn:microsoft.com/office/officeart/2005/8/layout/process1"/>
    <dgm:cxn modelId="{AAFA31F5-636A-4F43-9275-73CA49496892}" type="presParOf" srcId="{432D69F8-10D3-5C46-B403-E81FB72346EA}" destId="{D25B30D2-AAEF-C24F-A448-372109661CE9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0E2D0-5D9F-F442-B3A1-113245E265A2}">
      <dsp:nvSpPr>
        <dsp:cNvPr id="0" name=""/>
        <dsp:cNvSpPr/>
      </dsp:nvSpPr>
      <dsp:spPr>
        <a:xfrm>
          <a:off x="3176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LEO</a:t>
          </a:r>
        </a:p>
      </dsp:txBody>
      <dsp:txXfrm>
        <a:off x="24314" y="2369619"/>
        <a:ext cx="1160563" cy="679427"/>
      </dsp:txXfrm>
    </dsp:sp>
    <dsp:sp modelId="{E7C32213-CAA5-0A45-B599-683DD305F38C}">
      <dsp:nvSpPr>
        <dsp:cNvPr id="0" name=""/>
        <dsp:cNvSpPr/>
      </dsp:nvSpPr>
      <dsp:spPr>
        <a:xfrm>
          <a:off x="1326299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326299" y="2619842"/>
        <a:ext cx="178501" cy="178982"/>
      </dsp:txXfrm>
    </dsp:sp>
    <dsp:sp modelId="{093ED4F6-E59F-1342-A62E-2E7A544C9F37}">
      <dsp:nvSpPr>
        <dsp:cNvPr id="0" name=""/>
        <dsp:cNvSpPr/>
      </dsp:nvSpPr>
      <dsp:spPr>
        <a:xfrm>
          <a:off x="1687151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EI</a:t>
          </a:r>
        </a:p>
      </dsp:txBody>
      <dsp:txXfrm>
        <a:off x="1708289" y="2369619"/>
        <a:ext cx="1160563" cy="679427"/>
      </dsp:txXfrm>
    </dsp:sp>
    <dsp:sp modelId="{433BF683-7B49-674E-A276-05C1321085EB}">
      <dsp:nvSpPr>
        <dsp:cNvPr id="0" name=""/>
        <dsp:cNvSpPr/>
      </dsp:nvSpPr>
      <dsp:spPr>
        <a:xfrm>
          <a:off x="3010274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3010274" y="2619842"/>
        <a:ext cx="178501" cy="178982"/>
      </dsp:txXfrm>
    </dsp:sp>
    <dsp:sp modelId="{C3582B52-8179-014D-A39F-6AC56A429AD5}">
      <dsp:nvSpPr>
        <dsp:cNvPr id="0" name=""/>
        <dsp:cNvSpPr/>
      </dsp:nvSpPr>
      <dsp:spPr>
        <a:xfrm>
          <a:off x="3371126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MFI</a:t>
          </a:r>
        </a:p>
      </dsp:txBody>
      <dsp:txXfrm>
        <a:off x="3392264" y="2369619"/>
        <a:ext cx="1160563" cy="679427"/>
      </dsp:txXfrm>
    </dsp:sp>
    <dsp:sp modelId="{AD0C453D-10FC-F64F-81B8-26774B51E0BA}">
      <dsp:nvSpPr>
        <dsp:cNvPr id="0" name=""/>
        <dsp:cNvSpPr/>
      </dsp:nvSpPr>
      <dsp:spPr>
        <a:xfrm>
          <a:off x="4694249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694249" y="2619842"/>
        <a:ext cx="178501" cy="178982"/>
      </dsp:txXfrm>
    </dsp:sp>
    <dsp:sp modelId="{0FAE9E7E-79F0-9E4D-BB0F-A61E581E5613}">
      <dsp:nvSpPr>
        <dsp:cNvPr id="0" name=""/>
        <dsp:cNvSpPr/>
      </dsp:nvSpPr>
      <dsp:spPr>
        <a:xfrm>
          <a:off x="5055100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Bank</a:t>
          </a:r>
        </a:p>
      </dsp:txBody>
      <dsp:txXfrm>
        <a:off x="5076238" y="2369619"/>
        <a:ext cx="1160563" cy="679427"/>
      </dsp:txXfrm>
    </dsp:sp>
    <dsp:sp modelId="{6FD42217-4D1A-B441-806B-7CC614F8BA1E}">
      <dsp:nvSpPr>
        <dsp:cNvPr id="0" name=""/>
        <dsp:cNvSpPr/>
      </dsp:nvSpPr>
      <dsp:spPr>
        <a:xfrm>
          <a:off x="6378224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6378224" y="2619842"/>
        <a:ext cx="178501" cy="178982"/>
      </dsp:txXfrm>
    </dsp:sp>
    <dsp:sp modelId="{A16579D1-208A-7F4A-A40B-A057F3C84B75}">
      <dsp:nvSpPr>
        <dsp:cNvPr id="0" name=""/>
        <dsp:cNvSpPr/>
      </dsp:nvSpPr>
      <dsp:spPr>
        <a:xfrm>
          <a:off x="6739075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LF</a:t>
          </a:r>
        </a:p>
      </dsp:txBody>
      <dsp:txXfrm>
        <a:off x="6760213" y="2369619"/>
        <a:ext cx="1160563" cy="679427"/>
      </dsp:txXfrm>
    </dsp:sp>
    <dsp:sp modelId="{3E255572-96BB-5F46-AA6E-765AEF29EE47}">
      <dsp:nvSpPr>
        <dsp:cNvPr id="0" name=""/>
        <dsp:cNvSpPr/>
      </dsp:nvSpPr>
      <dsp:spPr>
        <a:xfrm>
          <a:off x="8062198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8062198" y="2619842"/>
        <a:ext cx="178501" cy="178982"/>
      </dsp:txXfrm>
    </dsp:sp>
    <dsp:sp modelId="{19B3942E-06C9-2E47-8ADE-05445818D76E}">
      <dsp:nvSpPr>
        <dsp:cNvPr id="0" name=""/>
        <dsp:cNvSpPr/>
      </dsp:nvSpPr>
      <dsp:spPr>
        <a:xfrm>
          <a:off x="8423050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Angel Investment</a:t>
          </a:r>
        </a:p>
      </dsp:txBody>
      <dsp:txXfrm>
        <a:off x="8444188" y="2369619"/>
        <a:ext cx="1160563" cy="679427"/>
      </dsp:txXfrm>
    </dsp:sp>
    <dsp:sp modelId="{98C9D17F-8105-BF4B-A94C-D5B422E3DD95}">
      <dsp:nvSpPr>
        <dsp:cNvPr id="0" name=""/>
        <dsp:cNvSpPr/>
      </dsp:nvSpPr>
      <dsp:spPr>
        <a:xfrm>
          <a:off x="9746173" y="2560181"/>
          <a:ext cx="255001" cy="2983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9746173" y="2619842"/>
        <a:ext cx="178501" cy="178982"/>
      </dsp:txXfrm>
    </dsp:sp>
    <dsp:sp modelId="{D25B30D2-AAEF-C24F-A448-372109661CE9}">
      <dsp:nvSpPr>
        <dsp:cNvPr id="0" name=""/>
        <dsp:cNvSpPr/>
      </dsp:nvSpPr>
      <dsp:spPr>
        <a:xfrm>
          <a:off x="10107025" y="2348481"/>
          <a:ext cx="1202839" cy="721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Equity Funding</a:t>
          </a:r>
        </a:p>
      </dsp:txBody>
      <dsp:txXfrm>
        <a:off x="10128163" y="2369619"/>
        <a:ext cx="1160563" cy="679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3E7E77-3D2B-D049-9A7C-799667347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6CE1F-D781-1C45-9900-33B8BC10D5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D55E6-39F8-E645-BAA0-40B9CE9B247E}" type="datetimeFigureOut">
              <a:rPr lang="en-US" smtClean="0"/>
              <a:t>3/6/19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C2050-AD30-8B4C-B3F8-777300F3C6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8DDD60-F43D-7244-BCB7-5CB5725A0A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241EE-0826-E34A-BB18-F1B5642E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0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58AA5-EEAA-B743-A361-AFB816062524}" type="datetimeFigureOut">
              <a:rPr lang="en-US" smtClean="0"/>
              <a:t>3/6/19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067E5-349B-E64D-B757-35618F6A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3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067E5-349B-E64D-B757-35618F6A7C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5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067E5-349B-E64D-B757-35618F6A7C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45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067E5-349B-E64D-B757-35618F6A7C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86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067E5-349B-E64D-B757-35618F6A7C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80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That's all I have for now and I'd like to thank you all for your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067E5-349B-E64D-B757-35618F6A7C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6EDEAF7-7266-3141-AD01-F053779996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8D086AE-2B96-A045-A0D6-E2D129BE6B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5557" y="656430"/>
            <a:ext cx="2906810" cy="102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87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45CEA1-B9B4-AB4E-99C8-C6334C107D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21612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85779EE-DAF9-D74F-A9C9-E3257E20DBB0}"/>
              </a:ext>
            </a:extLst>
          </p:cNvPr>
          <p:cNvCxnSpPr/>
          <p:nvPr userDrawn="1"/>
        </p:nvCxnSpPr>
        <p:spPr>
          <a:xfrm>
            <a:off x="616945" y="6125380"/>
            <a:ext cx="110168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445BE6F-A7D3-5549-9562-AEDACDCAE752}"/>
              </a:ext>
            </a:extLst>
          </p:cNvPr>
          <p:cNvSpPr txBox="1"/>
          <p:nvPr userDrawn="1"/>
        </p:nvSpPr>
        <p:spPr>
          <a:xfrm>
            <a:off x="528810" y="6213514"/>
            <a:ext cx="3283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4F88AB"/>
                </a:solidFill>
                <a:latin typeface="Helvetica" pitchFamily="2" charset="0"/>
              </a:rPr>
              <a:t>www.klyant.com</a:t>
            </a:r>
            <a:endParaRPr lang="en-US" b="1" dirty="0">
              <a:solidFill>
                <a:srgbClr val="4F88AB"/>
              </a:solidFill>
              <a:latin typeface="Helvetica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93F441-3AF1-9F48-893E-AB7FD6377B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500" y="248709"/>
            <a:ext cx="1600200" cy="42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8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85779EE-DAF9-D74F-A9C9-E3257E20DBB0}"/>
              </a:ext>
            </a:extLst>
          </p:cNvPr>
          <p:cNvCxnSpPr/>
          <p:nvPr userDrawn="1"/>
        </p:nvCxnSpPr>
        <p:spPr>
          <a:xfrm>
            <a:off x="616945" y="6125380"/>
            <a:ext cx="110168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445BE6F-A7D3-5549-9562-AEDACDCAE752}"/>
              </a:ext>
            </a:extLst>
          </p:cNvPr>
          <p:cNvSpPr txBox="1"/>
          <p:nvPr userDrawn="1"/>
        </p:nvSpPr>
        <p:spPr>
          <a:xfrm>
            <a:off x="528810" y="6213514"/>
            <a:ext cx="3283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4F88AB"/>
                </a:solidFill>
                <a:latin typeface="Helvetica" pitchFamily="2" charset="0"/>
              </a:rPr>
              <a:t>www.klyant.com</a:t>
            </a:r>
            <a:endParaRPr lang="en-US" b="1" dirty="0">
              <a:solidFill>
                <a:srgbClr val="4F88AB"/>
              </a:solidFill>
              <a:latin typeface="Helvetica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81E4C0-FFEF-A74D-BB79-5279FFA36D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500" y="248709"/>
            <a:ext cx="1600200" cy="42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0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E48F4C-B59C-B048-827F-7F4E8466B7E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50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541CFF-190C-F74A-A449-97878DA481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4680" y="2842923"/>
            <a:ext cx="2581199" cy="91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8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77E251-C64F-3246-87C8-427D77DB4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40EEE-6E25-974C-8A2C-723695AA9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85D10-FDEA-4D48-9EA6-F684692B0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EE48D-C538-9F40-B1BF-ABEF03FEEBBD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05B03-D197-224F-8DB1-80D359070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8047F-B696-3D4E-9C21-F78EA40BB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33AC6-37D2-1344-B4B2-01A5F5DC2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2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066BF90-BBD4-F14A-B066-5BC2BEC62E9C}"/>
              </a:ext>
            </a:extLst>
          </p:cNvPr>
          <p:cNvSpPr txBox="1"/>
          <p:nvPr/>
        </p:nvSpPr>
        <p:spPr>
          <a:xfrm>
            <a:off x="652771" y="2541877"/>
            <a:ext cx="5068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Our Funding Experience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232353-5EB7-E24C-A292-D852F47E6E50}"/>
              </a:ext>
            </a:extLst>
          </p:cNvPr>
          <p:cNvSpPr txBox="1"/>
          <p:nvPr/>
        </p:nvSpPr>
        <p:spPr>
          <a:xfrm>
            <a:off x="652771" y="4199772"/>
            <a:ext cx="5068540" cy="130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DB874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Speaker: </a:t>
            </a:r>
            <a:r>
              <a:rPr lang="en-US" sz="28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John Gilmartin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DB874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Date: </a:t>
            </a:r>
            <a:r>
              <a:rPr lang="en-US" sz="28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7</a:t>
            </a:r>
            <a:r>
              <a:rPr lang="en-US" sz="2800" b="1" baseline="300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March 2019</a:t>
            </a:r>
            <a:endParaRPr lang="en-US" sz="2800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635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7EEE31-35F7-8342-A48C-35E204C9289A}"/>
              </a:ext>
            </a:extLst>
          </p:cNvPr>
          <p:cNvSpPr txBox="1"/>
          <p:nvPr/>
        </p:nvSpPr>
        <p:spPr>
          <a:xfrm>
            <a:off x="1251734" y="2279262"/>
            <a:ext cx="112122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365F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 out your reality not someone else’s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365F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yourself what if ? - a lot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365F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Cashflow, Cashflow, Cashflow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365F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97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BD2ED64-ADD9-6147-92F0-7B90550082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4906886"/>
              </p:ext>
            </p:extLst>
          </p:nvPr>
        </p:nvGraphicFramePr>
        <p:xfrm>
          <a:off x="2032000" y="956930"/>
          <a:ext cx="8128000" cy="518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984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BC33700-D65B-AA4F-8ADD-FE4DBAC99C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9263572"/>
              </p:ext>
            </p:extLst>
          </p:nvPr>
        </p:nvGraphicFramePr>
        <p:xfrm>
          <a:off x="212651" y="719666"/>
          <a:ext cx="1131304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1427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43B00E-F1C3-7E4E-8232-6CC95D278956}"/>
              </a:ext>
            </a:extLst>
          </p:cNvPr>
          <p:cNvSpPr txBox="1"/>
          <p:nvPr/>
        </p:nvSpPr>
        <p:spPr>
          <a:xfrm>
            <a:off x="1664433" y="3699284"/>
            <a:ext cx="8372702" cy="2743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Thank you</a:t>
            </a:r>
          </a:p>
          <a:p>
            <a:pPr algn="ctr">
              <a:lnSpc>
                <a:spcPct val="150000"/>
              </a:lnSpc>
            </a:pPr>
            <a:r>
              <a:rPr lang="en-US" sz="4000" b="1" dirty="0" err="1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john@klyant.com</a:t>
            </a:r>
            <a:endParaRPr lang="en-US" sz="4000" b="1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10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7892</TotalTime>
  <Words>73</Words>
  <Application>Microsoft Macintosh PowerPoint</Application>
  <PresentationFormat>Widescreen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Helvetica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Chris Emery</dc:creator>
  <cp:keywords/>
  <dc:description/>
  <cp:lastModifiedBy>John Gilmartin</cp:lastModifiedBy>
  <cp:revision>38</cp:revision>
  <cp:lastPrinted>2018-09-24T15:32:42Z</cp:lastPrinted>
  <dcterms:created xsi:type="dcterms:W3CDTF">2018-09-20T11:05:20Z</dcterms:created>
  <dcterms:modified xsi:type="dcterms:W3CDTF">2019-03-06T16:02:10Z</dcterms:modified>
  <cp:category/>
</cp:coreProperties>
</file>